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9"/>
  </p:notesMasterIdLst>
  <p:sldIdLst>
    <p:sldId id="283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0693400" cy="10693400"/>
  <p:notesSz cx="106934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2" autoAdjust="0"/>
    <p:restoredTop sz="94579" autoAdjust="0"/>
  </p:normalViewPr>
  <p:slideViewPr>
    <p:cSldViewPr>
      <p:cViewPr varScale="1">
        <p:scale>
          <a:sx n="66" d="100"/>
          <a:sy n="66" d="100"/>
        </p:scale>
        <p:origin x="-966" y="-10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81ACD-B58C-334F-A240-2796BF4DE5EF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1336675"/>
            <a:ext cx="360997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5146675"/>
            <a:ext cx="855345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46339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10156825"/>
            <a:ext cx="463232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074FB-FD5B-E543-B2E4-30BB4D080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074FB-FD5B-E543-B2E4-30BB4D0808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8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3321886"/>
            <a:ext cx="9089390" cy="2292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010" y="6059593"/>
            <a:ext cx="7485380" cy="27327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1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2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3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44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55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6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77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8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2715" y="428232"/>
            <a:ext cx="2406015" cy="91240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670" y="428232"/>
            <a:ext cx="7039822" cy="91240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05" y="6871500"/>
            <a:ext cx="9089390" cy="2123828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705" y="4532320"/>
            <a:ext cx="9089390" cy="2339180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104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209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3314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4419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552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6628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7733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8838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670" y="2495127"/>
            <a:ext cx="4722918" cy="705715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812" y="2495127"/>
            <a:ext cx="4722918" cy="705715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2393639"/>
            <a:ext cx="4724775" cy="99755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1048" indent="0">
              <a:buNone/>
              <a:defRPr sz="2700" b="1"/>
            </a:lvl2pPr>
            <a:lvl3pPr marL="1222096" indent="0">
              <a:buNone/>
              <a:defRPr sz="2400" b="1"/>
            </a:lvl3pPr>
            <a:lvl4pPr marL="1833143" indent="0">
              <a:buNone/>
              <a:defRPr sz="2100" b="1"/>
            </a:lvl4pPr>
            <a:lvl5pPr marL="2444191" indent="0">
              <a:buNone/>
              <a:defRPr sz="2100" b="1"/>
            </a:lvl5pPr>
            <a:lvl6pPr marL="3055239" indent="0">
              <a:buNone/>
              <a:defRPr sz="2100" b="1"/>
            </a:lvl6pPr>
            <a:lvl7pPr marL="3666287" indent="0">
              <a:buNone/>
              <a:defRPr sz="2100" b="1"/>
            </a:lvl7pPr>
            <a:lvl8pPr marL="4277335" indent="0">
              <a:buNone/>
              <a:defRPr sz="2100" b="1"/>
            </a:lvl8pPr>
            <a:lvl9pPr marL="4888382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670" y="3391194"/>
            <a:ext cx="4724775" cy="6161082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2099" y="2393639"/>
            <a:ext cx="4726631" cy="99755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1048" indent="0">
              <a:buNone/>
              <a:defRPr sz="2700" b="1"/>
            </a:lvl2pPr>
            <a:lvl3pPr marL="1222096" indent="0">
              <a:buNone/>
              <a:defRPr sz="2400" b="1"/>
            </a:lvl3pPr>
            <a:lvl4pPr marL="1833143" indent="0">
              <a:buNone/>
              <a:defRPr sz="2100" b="1"/>
            </a:lvl4pPr>
            <a:lvl5pPr marL="2444191" indent="0">
              <a:buNone/>
              <a:defRPr sz="2100" b="1"/>
            </a:lvl5pPr>
            <a:lvl6pPr marL="3055239" indent="0">
              <a:buNone/>
              <a:defRPr sz="2100" b="1"/>
            </a:lvl6pPr>
            <a:lvl7pPr marL="3666287" indent="0">
              <a:buNone/>
              <a:defRPr sz="2100" b="1"/>
            </a:lvl7pPr>
            <a:lvl8pPr marL="4277335" indent="0">
              <a:buNone/>
              <a:defRPr sz="2100" b="1"/>
            </a:lvl8pPr>
            <a:lvl9pPr marL="4888382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2099" y="3391194"/>
            <a:ext cx="4726631" cy="6161082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425756"/>
            <a:ext cx="3518055" cy="1811937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822" y="425756"/>
            <a:ext cx="5977908" cy="9126521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671" y="2237694"/>
            <a:ext cx="3518055" cy="7314583"/>
          </a:xfrm>
        </p:spPr>
        <p:txBody>
          <a:bodyPr/>
          <a:lstStyle>
            <a:lvl1pPr marL="0" indent="0">
              <a:buNone/>
              <a:defRPr sz="1900"/>
            </a:lvl1pPr>
            <a:lvl2pPr marL="611048" indent="0">
              <a:buNone/>
              <a:defRPr sz="1600"/>
            </a:lvl2pPr>
            <a:lvl3pPr marL="1222096" indent="0">
              <a:buNone/>
              <a:defRPr sz="1300"/>
            </a:lvl3pPr>
            <a:lvl4pPr marL="1833143" indent="0">
              <a:buNone/>
              <a:defRPr sz="1200"/>
            </a:lvl4pPr>
            <a:lvl5pPr marL="2444191" indent="0">
              <a:buNone/>
              <a:defRPr sz="1200"/>
            </a:lvl5pPr>
            <a:lvl6pPr marL="3055239" indent="0">
              <a:buNone/>
              <a:defRPr sz="1200"/>
            </a:lvl6pPr>
            <a:lvl7pPr marL="3666287" indent="0">
              <a:buNone/>
              <a:defRPr sz="1200"/>
            </a:lvl7pPr>
            <a:lvl8pPr marL="4277335" indent="0">
              <a:buNone/>
              <a:defRPr sz="1200"/>
            </a:lvl8pPr>
            <a:lvl9pPr marL="488838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1" y="7485380"/>
            <a:ext cx="6416040" cy="88369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981" y="955475"/>
            <a:ext cx="6416040" cy="6416040"/>
          </a:xfrm>
        </p:spPr>
        <p:txBody>
          <a:bodyPr/>
          <a:lstStyle>
            <a:lvl1pPr marL="0" indent="0">
              <a:buNone/>
              <a:defRPr sz="4300"/>
            </a:lvl1pPr>
            <a:lvl2pPr marL="611048" indent="0">
              <a:buNone/>
              <a:defRPr sz="3700"/>
            </a:lvl2pPr>
            <a:lvl3pPr marL="1222096" indent="0">
              <a:buNone/>
              <a:defRPr sz="3200"/>
            </a:lvl3pPr>
            <a:lvl4pPr marL="1833143" indent="0">
              <a:buNone/>
              <a:defRPr sz="2700"/>
            </a:lvl4pPr>
            <a:lvl5pPr marL="2444191" indent="0">
              <a:buNone/>
              <a:defRPr sz="2700"/>
            </a:lvl5pPr>
            <a:lvl6pPr marL="3055239" indent="0">
              <a:buNone/>
              <a:defRPr sz="2700"/>
            </a:lvl6pPr>
            <a:lvl7pPr marL="3666287" indent="0">
              <a:buNone/>
              <a:defRPr sz="2700"/>
            </a:lvl7pPr>
            <a:lvl8pPr marL="4277335" indent="0">
              <a:buNone/>
              <a:defRPr sz="2700"/>
            </a:lvl8pPr>
            <a:lvl9pPr marL="4888382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981" y="8369071"/>
            <a:ext cx="6416040" cy="1254989"/>
          </a:xfrm>
        </p:spPr>
        <p:txBody>
          <a:bodyPr/>
          <a:lstStyle>
            <a:lvl1pPr marL="0" indent="0">
              <a:buNone/>
              <a:defRPr sz="1900"/>
            </a:lvl1pPr>
            <a:lvl2pPr marL="611048" indent="0">
              <a:buNone/>
              <a:defRPr sz="1600"/>
            </a:lvl2pPr>
            <a:lvl3pPr marL="1222096" indent="0">
              <a:buNone/>
              <a:defRPr sz="1300"/>
            </a:lvl3pPr>
            <a:lvl4pPr marL="1833143" indent="0">
              <a:buNone/>
              <a:defRPr sz="1200"/>
            </a:lvl4pPr>
            <a:lvl5pPr marL="2444191" indent="0">
              <a:buNone/>
              <a:defRPr sz="1200"/>
            </a:lvl5pPr>
            <a:lvl6pPr marL="3055239" indent="0">
              <a:buNone/>
              <a:defRPr sz="1200"/>
            </a:lvl6pPr>
            <a:lvl7pPr marL="3666287" indent="0">
              <a:buNone/>
              <a:defRPr sz="1200"/>
            </a:lvl7pPr>
            <a:lvl8pPr marL="4277335" indent="0">
              <a:buNone/>
              <a:defRPr sz="1200"/>
            </a:lvl8pPr>
            <a:lvl9pPr marL="488838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670" y="428232"/>
            <a:ext cx="9624060" cy="1782233"/>
          </a:xfrm>
          <a:prstGeom prst="rect">
            <a:avLst/>
          </a:prstGeom>
        </p:spPr>
        <p:txBody>
          <a:bodyPr vert="horz" lIns="122210" tIns="61105" rIns="122210" bIns="6110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2495127"/>
            <a:ext cx="9624060" cy="7057150"/>
          </a:xfrm>
          <a:prstGeom prst="rect">
            <a:avLst/>
          </a:prstGeom>
        </p:spPr>
        <p:txBody>
          <a:bodyPr vert="horz" lIns="122210" tIns="61105" rIns="122210" bIns="6110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670" y="9911198"/>
            <a:ext cx="2495127" cy="569325"/>
          </a:xfrm>
          <a:prstGeom prst="rect">
            <a:avLst/>
          </a:prstGeom>
        </p:spPr>
        <p:txBody>
          <a:bodyPr vert="horz" lIns="122210" tIns="61105" rIns="122210" bIns="61105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3579" y="9911198"/>
            <a:ext cx="3386243" cy="569325"/>
          </a:xfrm>
          <a:prstGeom prst="rect">
            <a:avLst/>
          </a:prstGeom>
        </p:spPr>
        <p:txBody>
          <a:bodyPr vert="horz" lIns="122210" tIns="61105" rIns="122210" bIns="61105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3603" y="9911198"/>
            <a:ext cx="2495127" cy="569325"/>
          </a:xfrm>
          <a:prstGeom prst="rect">
            <a:avLst/>
          </a:prstGeom>
        </p:spPr>
        <p:txBody>
          <a:bodyPr vert="horz" lIns="122210" tIns="61105" rIns="122210" bIns="61105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1222096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8286" indent="-458286" algn="l" defTabSz="1222096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2953" indent="-381905" algn="l" defTabSz="1222096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7620" indent="-305524" algn="l" defTabSz="122209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8667" indent="-305524" algn="l" defTabSz="1222096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9715" indent="-305524" algn="l" defTabSz="1222096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60763" indent="-305524" algn="l" defTabSz="122209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811" indent="-305524" algn="l" defTabSz="122209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859" indent="-305524" algn="l" defTabSz="122209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906" indent="-305524" algn="l" defTabSz="122209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1048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2096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3143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4191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5239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6287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7335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8382" algn="l" defTabSz="122209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4700" y="393700"/>
            <a:ext cx="9089390" cy="2209800"/>
          </a:xfrm>
        </p:spPr>
        <p:txBody>
          <a:bodyPr>
            <a:normAutofit/>
          </a:bodyPr>
          <a:lstStyle/>
          <a:p>
            <a:r>
              <a:rPr lang="en-US" sz="9600" b="1" u="sng" dirty="0">
                <a:solidFill>
                  <a:srgbClr val="FF0000"/>
                </a:solidFill>
              </a:rPr>
              <a:t>E</a:t>
            </a:r>
            <a:r>
              <a:rPr lang="en-US" sz="9600" b="1" u="sng" dirty="0"/>
              <a:t>-COMMERCE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0DDFABD-BF06-3BD6-ABD0-E0DF5C37C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927" y="2603500"/>
            <a:ext cx="7051545" cy="7192213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Bookman Old Style" panose="02000000000000000000" pitchFamily="2" charset="0"/>
                <a:ea typeface="Bookman Old Style" panose="02000000000000000000" pitchFamily="2" charset="0"/>
              </a:rPr>
              <a:t>1.Introduction of e-commerce
2.understanding-commerce
3.special consideration
4.advantage &amp; disadvantages
5.platform designing</a:t>
            </a:r>
          </a:p>
          <a:p>
            <a:pPr algn="l"/>
            <a:endParaRPr lang="en-US" b="1" dirty="0">
              <a:solidFill>
                <a:schemeClr val="tx1"/>
              </a:solidFill>
              <a:latin typeface="Bookman Old Style" panose="02000000000000000000" pitchFamily="2" charset="0"/>
              <a:ea typeface="Bookman Old Style" panose="02000000000000000000" pitchFamily="2" charset="0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Bookman Old Style" panose="02000000000000000000" pitchFamily="2" charset="0"/>
                <a:ea typeface="Bookman Old Style" panose="02000000000000000000" pitchFamily="2" charset="0"/>
              </a:rPr>
              <a:t> 6.shoping cart &amp; checkout
7.user experience
8.importance
9.bottom line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549196"/>
            <a:ext cx="8458200" cy="101442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00" y="317500"/>
            <a:ext cx="8534400" cy="100359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00" y="698500"/>
            <a:ext cx="8991600" cy="883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599" y="988200"/>
            <a:ext cx="10058400" cy="5702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900" y="1079500"/>
            <a:ext cx="8991600" cy="8763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700" y="1155700"/>
            <a:ext cx="8458200" cy="838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000" y="1611900"/>
            <a:ext cx="9583200" cy="435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00" y="1003300"/>
            <a:ext cx="8534400" cy="8534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698500"/>
            <a:ext cx="87630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599" y="1265400"/>
            <a:ext cx="9880200" cy="4999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00" y="1155700"/>
            <a:ext cx="8991600" cy="8915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100" y="622300"/>
            <a:ext cx="94488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000" y="1641600"/>
            <a:ext cx="9583200" cy="443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68225"/>
            <a:ext cx="8229600" cy="106251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045" y="153502"/>
            <a:ext cx="9593909" cy="706111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700" y="1400"/>
            <a:ext cx="8690981" cy="1069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00" y="1400"/>
            <a:ext cx="8491528" cy="1069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54" y="168572"/>
            <a:ext cx="8987346" cy="102835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000" y="1352499"/>
            <a:ext cx="6720000" cy="840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100" y="0"/>
            <a:ext cx="9753600" cy="1069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730" y="654230"/>
            <a:ext cx="9013846" cy="66240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546100"/>
            <a:ext cx="87630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00" y="1003300"/>
            <a:ext cx="9448800" cy="883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173" y="590918"/>
            <a:ext cx="9304615" cy="61624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000" y="696150"/>
            <a:ext cx="10296000" cy="5939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00" y="0"/>
            <a:ext cx="10223500" cy="10154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8</Words>
  <Application>Microsoft Office PowerPoint</Application>
  <PresentationFormat>Custom</PresentationFormat>
  <Paragraphs>3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E-COMMERCE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</dc:title>
  <cp:lastModifiedBy>mohamedaslam31368@gmail.com</cp:lastModifiedBy>
  <cp:revision>6</cp:revision>
  <dcterms:created xsi:type="dcterms:W3CDTF">2023-09-30T11:03:45Z</dcterms:created>
  <dcterms:modified xsi:type="dcterms:W3CDTF">2023-10-01T04:45:26Z</dcterms:modified>
</cp:coreProperties>
</file>